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88" r:id="rId2"/>
  </p:sldMasterIdLst>
  <p:sldIdLst>
    <p:sldId id="256" r:id="rId3"/>
  </p:sldIdLst>
  <p:sldSz cx="30275213" cy="42803763"/>
  <p:notesSz cx="6858000" cy="9144000"/>
  <p:defaultTextStyle>
    <a:defPPr>
      <a:defRPr lang="en-US"/>
    </a:defPPr>
    <a:lvl1pPr marL="0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1pPr>
    <a:lvl2pPr marL="648959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2pPr>
    <a:lvl3pPr marL="1297919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3pPr>
    <a:lvl4pPr marL="1946878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4pPr>
    <a:lvl5pPr marL="2595838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5pPr>
    <a:lvl6pPr marL="3244797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6pPr>
    <a:lvl7pPr marL="3893756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7pPr>
    <a:lvl8pPr marL="4542716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8pPr>
    <a:lvl9pPr marL="5191675" algn="l" defTabSz="648959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7AE"/>
    <a:srgbClr val="50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875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DE892F-E132-6654-BE3D-7955FD7B0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534" y="7006255"/>
            <a:ext cx="22706409" cy="14900087"/>
          </a:xfrm>
        </p:spPr>
        <p:txBody>
          <a:bodyPr anchor="b"/>
          <a:lstStyle>
            <a:lvl1pPr algn="ctr">
              <a:defRPr sz="843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FACE104-5CF3-D991-3583-A01BE34CC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5534" y="22481582"/>
            <a:ext cx="22706409" cy="10334111"/>
          </a:xfrm>
        </p:spPr>
        <p:txBody>
          <a:bodyPr/>
          <a:lstStyle>
            <a:lvl1pPr marL="0" indent="0" algn="ctr">
              <a:buNone/>
              <a:defRPr sz="3375"/>
            </a:lvl1pPr>
            <a:lvl2pPr marL="643000" indent="0" algn="ctr">
              <a:buNone/>
              <a:defRPr sz="2812"/>
            </a:lvl2pPr>
            <a:lvl3pPr marL="1285999" indent="0" algn="ctr">
              <a:buNone/>
              <a:defRPr sz="2531"/>
            </a:lvl3pPr>
            <a:lvl4pPr marL="1928999" indent="0" algn="ctr">
              <a:buNone/>
              <a:defRPr sz="2251"/>
            </a:lvl4pPr>
            <a:lvl5pPr marL="2571998" indent="0" algn="ctr">
              <a:buNone/>
              <a:defRPr sz="2251"/>
            </a:lvl5pPr>
            <a:lvl6pPr marL="3214997" indent="0" algn="ctr">
              <a:buNone/>
              <a:defRPr sz="2251"/>
            </a:lvl6pPr>
            <a:lvl7pPr marL="3857997" indent="0" algn="ctr">
              <a:buNone/>
              <a:defRPr sz="2251"/>
            </a:lvl7pPr>
            <a:lvl8pPr marL="4500997" indent="0" algn="ctr">
              <a:buNone/>
              <a:defRPr sz="2251"/>
            </a:lvl8pPr>
            <a:lvl9pPr marL="5143996" indent="0" algn="ctr">
              <a:buNone/>
              <a:defRPr sz="2251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5F14B9-8776-D099-46E5-D62804B7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3957D4-F315-9082-3357-117F67A8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81ACBC-0D78-04D7-14D1-7548AB1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34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DC531-C8DB-C97F-07F4-10BE3683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3ECA1B0-F122-6A7F-5421-4E844BF8A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C823D1-D517-5083-5F33-E4621156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776037-538C-3B67-DDC6-BC5D8C50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A150F8-75F8-4CFC-FB28-1C7054FE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42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B28EDA1-69FE-2A1C-4472-BCCF2A586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559" y="2278495"/>
            <a:ext cx="6527951" cy="362738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518C4B2-0BC9-03B4-E8B0-BF975FB11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705" y="2278495"/>
            <a:ext cx="19366634" cy="362738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ED76CF-E351-201B-8278-CB283056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C2E13F-3765-2CAE-FD95-0528B53B6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4950CD-74B9-1731-CA62-641AE6C3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057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476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27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140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617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775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790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865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83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8CA729-A13A-E21F-E909-1084B313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4E64CD-2A6B-F058-5D30-52F370A6D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BC4461-43E0-EB63-7576-5EE2A96A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0CDBD9-D157-3463-E408-8E78D577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0D7FC5-F8BA-30C2-4D48-BDBD4917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476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2638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910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B727-A091-4864-99C0-19BC98808FBA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EAAC-1703-407C-A4FB-56CD90F0FF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742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9FE4007-9BE5-C9B2-751B-EA09ADE9C8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466" t="18567" r="22529" b="22620"/>
          <a:stretch/>
        </p:blipFill>
        <p:spPr>
          <a:xfrm>
            <a:off x="23546785" y="0"/>
            <a:ext cx="6728429" cy="497819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915BD70-5E75-E671-DAFE-C5C18CC1AA37}"/>
              </a:ext>
            </a:extLst>
          </p:cNvPr>
          <p:cNvSpPr/>
          <p:nvPr userDrawn="1"/>
        </p:nvSpPr>
        <p:spPr>
          <a:xfrm>
            <a:off x="2" y="5016507"/>
            <a:ext cx="27254393" cy="95127"/>
          </a:xfrm>
          <a:prstGeom prst="rect">
            <a:avLst/>
          </a:prstGeom>
          <a:solidFill>
            <a:srgbClr val="5074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576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ACB8A44-F525-4589-3DAF-D78B9A579AED}"/>
              </a:ext>
            </a:extLst>
          </p:cNvPr>
          <p:cNvSpPr/>
          <p:nvPr userDrawn="1"/>
        </p:nvSpPr>
        <p:spPr>
          <a:xfrm>
            <a:off x="2" y="5184461"/>
            <a:ext cx="25553909" cy="95127"/>
          </a:xfrm>
          <a:prstGeom prst="rect">
            <a:avLst/>
          </a:prstGeom>
          <a:solidFill>
            <a:srgbClr val="5074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576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B59CFA2-FDFE-7C00-1621-DEEAD12D901B}"/>
              </a:ext>
            </a:extLst>
          </p:cNvPr>
          <p:cNvSpPr/>
          <p:nvPr userDrawn="1"/>
        </p:nvSpPr>
        <p:spPr>
          <a:xfrm>
            <a:off x="0" y="41910714"/>
            <a:ext cx="30275213" cy="893050"/>
          </a:xfrm>
          <a:prstGeom prst="rect">
            <a:avLst/>
          </a:prstGeom>
          <a:solidFill>
            <a:srgbClr val="5777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576"/>
          </a:p>
        </p:txBody>
      </p:sp>
    </p:spTree>
    <p:extLst>
      <p:ext uri="{BB962C8B-B14F-4D97-AF65-F5344CB8AC3E}">
        <p14:creationId xmlns:p14="http://schemas.microsoft.com/office/powerpoint/2010/main" val="319115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5540BC-B7ED-FB2F-9F5F-ECC87D03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866" y="10671169"/>
            <a:ext cx="26111805" cy="17805502"/>
          </a:xfrm>
        </p:spPr>
        <p:txBody>
          <a:bodyPr anchor="b"/>
          <a:lstStyle>
            <a:lvl1pPr>
              <a:defRPr sz="843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07A0B1-FF6D-1836-1B24-5D7C5CDF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866" y="28645199"/>
            <a:ext cx="26111805" cy="9363394"/>
          </a:xfrm>
        </p:spPr>
        <p:txBody>
          <a:bodyPr/>
          <a:lstStyle>
            <a:lvl1pPr marL="0" indent="0">
              <a:buNone/>
              <a:defRPr sz="3375">
                <a:solidFill>
                  <a:schemeClr val="tx1">
                    <a:tint val="75000"/>
                  </a:schemeClr>
                </a:solidFill>
              </a:defRPr>
            </a:lvl1pPr>
            <a:lvl2pPr marL="643000" indent="0">
              <a:buNone/>
              <a:defRPr sz="2812">
                <a:solidFill>
                  <a:schemeClr val="tx1">
                    <a:tint val="75000"/>
                  </a:schemeClr>
                </a:solidFill>
              </a:defRPr>
            </a:lvl2pPr>
            <a:lvl3pPr marL="1285999" indent="0">
              <a:buNone/>
              <a:defRPr sz="2531">
                <a:solidFill>
                  <a:schemeClr val="tx1">
                    <a:tint val="75000"/>
                  </a:schemeClr>
                </a:solidFill>
              </a:defRPr>
            </a:lvl3pPr>
            <a:lvl4pPr marL="1928999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4pPr>
            <a:lvl5pPr marL="2571998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5pPr>
            <a:lvl6pPr marL="3214997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6pPr>
            <a:lvl7pPr marL="3857997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7pPr>
            <a:lvl8pPr marL="4500997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8pPr>
            <a:lvl9pPr marL="5143996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E3EB8B-E913-C7C1-EB0B-DC6DC60FC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37398D-85E6-C07E-F116-107B3531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7D4661-9AD9-FC79-0BB2-1E3326335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3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423C2B-993D-930B-B095-F283106D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324003-726E-742F-5B52-B69828DD0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704" y="11394713"/>
            <a:ext cx="12947292" cy="2715766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3B1AA55-E3F4-175D-3B9C-C5632368E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6218" y="11394713"/>
            <a:ext cx="12947292" cy="2715766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52B2F3C-50EE-46AD-593F-C9CA9CC9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DDAAFE-32BE-6534-0645-629E8232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259D71-4F74-8DDB-90BA-789D346A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27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6B047D-B93C-C7B7-3089-A604FFDB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230" y="2278494"/>
            <a:ext cx="26111805" cy="827358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D68860-45EE-8104-A0DB-776823187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6230" y="10493653"/>
            <a:ext cx="12807003" cy="5141215"/>
          </a:xfrm>
        </p:spPr>
        <p:txBody>
          <a:bodyPr anchor="b"/>
          <a:lstStyle>
            <a:lvl1pPr marL="0" indent="0">
              <a:buNone/>
              <a:defRPr sz="3375" b="1"/>
            </a:lvl1pPr>
            <a:lvl2pPr marL="643000" indent="0">
              <a:buNone/>
              <a:defRPr sz="2812" b="1"/>
            </a:lvl2pPr>
            <a:lvl3pPr marL="1285999" indent="0">
              <a:buNone/>
              <a:defRPr sz="2531" b="1"/>
            </a:lvl3pPr>
            <a:lvl4pPr marL="1928999" indent="0">
              <a:buNone/>
              <a:defRPr sz="2251" b="1"/>
            </a:lvl4pPr>
            <a:lvl5pPr marL="2571998" indent="0">
              <a:buNone/>
              <a:defRPr sz="2251" b="1"/>
            </a:lvl5pPr>
            <a:lvl6pPr marL="3214997" indent="0">
              <a:buNone/>
              <a:defRPr sz="2251" b="1"/>
            </a:lvl6pPr>
            <a:lvl7pPr marL="3857997" indent="0">
              <a:buNone/>
              <a:defRPr sz="2251" b="1"/>
            </a:lvl7pPr>
            <a:lvl8pPr marL="4500997" indent="0">
              <a:buNone/>
              <a:defRPr sz="2251" b="1"/>
            </a:lvl8pPr>
            <a:lvl9pPr marL="5143996" indent="0">
              <a:buNone/>
              <a:defRPr sz="225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D85F3E4-CA73-48A5-D1F7-49A888F7B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6230" y="15634867"/>
            <a:ext cx="12807003" cy="22998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52D51E-28BE-6BB0-C00A-B6AF3E1D1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7675" y="10493653"/>
            <a:ext cx="12870360" cy="5141215"/>
          </a:xfrm>
        </p:spPr>
        <p:txBody>
          <a:bodyPr anchor="b"/>
          <a:lstStyle>
            <a:lvl1pPr marL="0" indent="0">
              <a:buNone/>
              <a:defRPr sz="3375" b="1"/>
            </a:lvl1pPr>
            <a:lvl2pPr marL="643000" indent="0">
              <a:buNone/>
              <a:defRPr sz="2812" b="1"/>
            </a:lvl2pPr>
            <a:lvl3pPr marL="1285999" indent="0">
              <a:buNone/>
              <a:defRPr sz="2531" b="1"/>
            </a:lvl3pPr>
            <a:lvl4pPr marL="1928999" indent="0">
              <a:buNone/>
              <a:defRPr sz="2251" b="1"/>
            </a:lvl4pPr>
            <a:lvl5pPr marL="2571998" indent="0">
              <a:buNone/>
              <a:defRPr sz="2251" b="1"/>
            </a:lvl5pPr>
            <a:lvl6pPr marL="3214997" indent="0">
              <a:buNone/>
              <a:defRPr sz="2251" b="1"/>
            </a:lvl6pPr>
            <a:lvl7pPr marL="3857997" indent="0">
              <a:buNone/>
              <a:defRPr sz="2251" b="1"/>
            </a:lvl7pPr>
            <a:lvl8pPr marL="4500997" indent="0">
              <a:buNone/>
              <a:defRPr sz="2251" b="1"/>
            </a:lvl8pPr>
            <a:lvl9pPr marL="5143996" indent="0">
              <a:buNone/>
              <a:defRPr sz="225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E0DD767-8E4A-D86B-F981-1480E069D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7675" y="15634867"/>
            <a:ext cx="12870360" cy="22998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DB12D5-B3DE-846E-3B64-0BD3D1A2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D11D4AC-ABC1-8B80-2058-30EBE7A0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A55A415-05F6-D51F-4F5B-089C228D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240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7E4C3D-77FA-FD51-3345-2D3200137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11A34B-84EB-917C-9786-579012A8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BE4159-A980-E982-37DD-4EC28353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2CB6CD0-027C-1F3B-FF1A-BDEF3486A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89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5603161-B13C-4F57-B44E-F0A7CC24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80A885-CBB7-F459-9A3C-868FBF24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DF83C69-509D-EDFE-C33D-653C65D9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40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D7F18A-E44C-ED96-99A3-A0C76CE7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230" y="2853735"/>
            <a:ext cx="9763644" cy="998807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E368D7-F54C-7655-E5C9-36F3F681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360" y="6163617"/>
            <a:ext cx="15327675" cy="30418107"/>
          </a:xfrm>
        </p:spPr>
        <p:txBody>
          <a:bodyPr/>
          <a:lstStyle>
            <a:lvl1pPr>
              <a:defRPr sz="4500"/>
            </a:lvl1pPr>
            <a:lvl2pPr>
              <a:defRPr sz="3938"/>
            </a:lvl2pPr>
            <a:lvl3pPr>
              <a:defRPr sz="3375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ACB7427-0A5D-3FFC-A046-1DF461267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6230" y="12841804"/>
            <a:ext cx="9763644" cy="23789354"/>
          </a:xfrm>
        </p:spPr>
        <p:txBody>
          <a:bodyPr/>
          <a:lstStyle>
            <a:lvl1pPr marL="0" indent="0">
              <a:buNone/>
              <a:defRPr sz="2251"/>
            </a:lvl1pPr>
            <a:lvl2pPr marL="643000" indent="0">
              <a:buNone/>
              <a:defRPr sz="1969"/>
            </a:lvl2pPr>
            <a:lvl3pPr marL="1285999" indent="0">
              <a:buNone/>
              <a:defRPr sz="1688"/>
            </a:lvl3pPr>
            <a:lvl4pPr marL="1928999" indent="0">
              <a:buNone/>
              <a:defRPr sz="1407"/>
            </a:lvl4pPr>
            <a:lvl5pPr marL="2571998" indent="0">
              <a:buNone/>
              <a:defRPr sz="1407"/>
            </a:lvl5pPr>
            <a:lvl6pPr marL="3214997" indent="0">
              <a:buNone/>
              <a:defRPr sz="1407"/>
            </a:lvl6pPr>
            <a:lvl7pPr marL="3857997" indent="0">
              <a:buNone/>
              <a:defRPr sz="1407"/>
            </a:lvl7pPr>
            <a:lvl8pPr marL="4500997" indent="0">
              <a:buNone/>
              <a:defRPr sz="1407"/>
            </a:lvl8pPr>
            <a:lvl9pPr marL="5143996" indent="0">
              <a:buNone/>
              <a:defRPr sz="14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B9B7A8A-CD96-D624-9F74-42B24C90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06E622-2C69-F890-4678-1E362772D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4A2F161-4521-2F76-364D-8E3D6A53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91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9C7789-AA97-935C-6904-7331056C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6230" y="2853735"/>
            <a:ext cx="9763644" cy="998807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6FF50C4-216F-6CE5-428B-97FB6ED37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360" y="6163617"/>
            <a:ext cx="15327675" cy="30418107"/>
          </a:xfrm>
        </p:spPr>
        <p:txBody>
          <a:bodyPr/>
          <a:lstStyle>
            <a:lvl1pPr marL="0" indent="0">
              <a:buNone/>
              <a:defRPr sz="4500"/>
            </a:lvl1pPr>
            <a:lvl2pPr marL="643000" indent="0">
              <a:buNone/>
              <a:defRPr sz="3938"/>
            </a:lvl2pPr>
            <a:lvl3pPr marL="1285999" indent="0">
              <a:buNone/>
              <a:defRPr sz="3375"/>
            </a:lvl3pPr>
            <a:lvl4pPr marL="1928999" indent="0">
              <a:buNone/>
              <a:defRPr sz="2812"/>
            </a:lvl4pPr>
            <a:lvl5pPr marL="2571998" indent="0">
              <a:buNone/>
              <a:defRPr sz="2812"/>
            </a:lvl5pPr>
            <a:lvl6pPr marL="3214997" indent="0">
              <a:buNone/>
              <a:defRPr sz="2812"/>
            </a:lvl6pPr>
            <a:lvl7pPr marL="3857997" indent="0">
              <a:buNone/>
              <a:defRPr sz="2812"/>
            </a:lvl7pPr>
            <a:lvl8pPr marL="4500997" indent="0">
              <a:buNone/>
              <a:defRPr sz="2812"/>
            </a:lvl8pPr>
            <a:lvl9pPr marL="5143996" indent="0">
              <a:buNone/>
              <a:defRPr sz="2812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71A8877-4CC3-A850-DCA9-2C3188F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6230" y="12841804"/>
            <a:ext cx="9763644" cy="23789354"/>
          </a:xfrm>
        </p:spPr>
        <p:txBody>
          <a:bodyPr/>
          <a:lstStyle>
            <a:lvl1pPr marL="0" indent="0">
              <a:buNone/>
              <a:defRPr sz="2251"/>
            </a:lvl1pPr>
            <a:lvl2pPr marL="643000" indent="0">
              <a:buNone/>
              <a:defRPr sz="1969"/>
            </a:lvl2pPr>
            <a:lvl3pPr marL="1285999" indent="0">
              <a:buNone/>
              <a:defRPr sz="1688"/>
            </a:lvl3pPr>
            <a:lvl4pPr marL="1928999" indent="0">
              <a:buNone/>
              <a:defRPr sz="1407"/>
            </a:lvl4pPr>
            <a:lvl5pPr marL="2571998" indent="0">
              <a:buNone/>
              <a:defRPr sz="1407"/>
            </a:lvl5pPr>
            <a:lvl6pPr marL="3214997" indent="0">
              <a:buNone/>
              <a:defRPr sz="1407"/>
            </a:lvl6pPr>
            <a:lvl7pPr marL="3857997" indent="0">
              <a:buNone/>
              <a:defRPr sz="1407"/>
            </a:lvl7pPr>
            <a:lvl8pPr marL="4500997" indent="0">
              <a:buNone/>
              <a:defRPr sz="1407"/>
            </a:lvl8pPr>
            <a:lvl9pPr marL="5143996" indent="0">
              <a:buNone/>
              <a:defRPr sz="14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10B1D5-1E22-E98B-502E-223FF7EA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19D1C8-F58A-B22E-8D74-AB34F2AA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440E82-80CB-65ED-5351-2AFEC890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6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A21383-C20D-326B-D763-AE8B317F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705" y="2278494"/>
            <a:ext cx="26111805" cy="827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548A03-CB28-43B5-34B3-AB4FAFE98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1705" y="11394713"/>
            <a:ext cx="26111805" cy="27157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03F058-D7FB-5067-3D8E-448340DD4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81705" y="39673644"/>
            <a:ext cx="6810792" cy="2278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F53660-D2BD-B5F4-30DA-DDE44D7E8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8382" y="39673644"/>
            <a:ext cx="10218450" cy="2278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C3D424-6408-DCA0-8BE3-A95C36828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82719" y="39673644"/>
            <a:ext cx="6810792" cy="2278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62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1285999" rtl="0" eaLnBrk="1" latinLnBrk="0" hangingPunct="1">
        <a:lnSpc>
          <a:spcPct val="90000"/>
        </a:lnSpc>
        <a:spcBef>
          <a:spcPct val="0"/>
        </a:spcBef>
        <a:buNone/>
        <a:defRPr sz="61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1499" indent="-321499" algn="l" defTabSz="1285999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3938" kern="1200">
          <a:solidFill>
            <a:schemeClr val="tx1"/>
          </a:solidFill>
          <a:latin typeface="+mn-lt"/>
          <a:ea typeface="+mn-ea"/>
          <a:cs typeface="+mn-cs"/>
        </a:defRPr>
      </a:lvl1pPr>
      <a:lvl2pPr marL="964499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2pPr>
      <a:lvl3pPr marL="1607499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3pPr>
      <a:lvl4pPr marL="2250498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4pPr>
      <a:lvl5pPr marL="2893498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5pPr>
      <a:lvl6pPr marL="3536498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6pPr>
      <a:lvl7pPr marL="4179496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7pPr>
      <a:lvl8pPr marL="4822496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8pPr>
      <a:lvl9pPr marL="5465496" indent="-321499" algn="l" defTabSz="1285999" rtl="0" eaLnBrk="1" latinLnBrk="0" hangingPunct="1">
        <a:lnSpc>
          <a:spcPct val="90000"/>
        </a:lnSpc>
        <a:spcBef>
          <a:spcPts val="703"/>
        </a:spcBef>
        <a:buFont typeface="Arial" panose="020B0604020202020204" pitchFamily="34" charset="0"/>
        <a:buChar char="•"/>
        <a:defRPr sz="2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1pPr>
      <a:lvl2pPr marL="643000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1285999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3pPr>
      <a:lvl4pPr marL="1928999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4pPr>
      <a:lvl5pPr marL="2571998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5pPr>
      <a:lvl6pPr marL="3214997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6pPr>
      <a:lvl7pPr marL="3857997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7pPr>
      <a:lvl8pPr marL="4500997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8pPr>
      <a:lvl9pPr marL="5143996" algn="l" defTabSz="1285999" rtl="0" eaLnBrk="1" latinLnBrk="0" hangingPunct="1">
        <a:defRPr sz="2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A5800-2A5C-4037-821F-E8467DBD15B0}" type="datetimeFigureOut">
              <a:rPr lang="zh-CN" altLang="en-US" smtClean="0"/>
              <a:t>2024/5/23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7853-276A-4A10-AC5D-1AE6B4CC67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7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A48F035-2702-03AC-BD11-A062B805B0A4}"/>
              </a:ext>
            </a:extLst>
          </p:cNvPr>
          <p:cNvSpPr txBox="1"/>
          <p:nvPr/>
        </p:nvSpPr>
        <p:spPr>
          <a:xfrm>
            <a:off x="630112" y="480323"/>
            <a:ext cx="231048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Poster Template for ICLASS 2024</a:t>
            </a:r>
          </a:p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Arial </a:t>
            </a:r>
            <a:r>
              <a:rPr lang="zh-CN" altLang="en-US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80, Bold Italic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62F6C6C-B33E-A901-91D3-DE7130053ED7}"/>
              </a:ext>
            </a:extLst>
          </p:cNvPr>
          <p:cNvSpPr txBox="1"/>
          <p:nvPr/>
        </p:nvSpPr>
        <p:spPr>
          <a:xfrm>
            <a:off x="630112" y="3581584"/>
            <a:ext cx="23104826" cy="958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500" dirty="0">
                <a:latin typeface="Arial" panose="020B0604020202020204" pitchFamily="34" charset="0"/>
                <a:cs typeface="Arial" panose="020B0604020202020204" pitchFamily="34" charset="0"/>
              </a:rPr>
              <a:t>Authors and Affiliations, Arial 55</a:t>
            </a:r>
            <a:endParaRPr lang="zh-CN" alt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CAFE2C8-62AF-8F6F-E879-47114A64AF39}"/>
              </a:ext>
            </a:extLst>
          </p:cNvPr>
          <p:cNvSpPr txBox="1"/>
          <p:nvPr/>
        </p:nvSpPr>
        <p:spPr>
          <a:xfrm>
            <a:off x="21377303" y="41940271"/>
            <a:ext cx="8696459" cy="871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63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ID:</a:t>
            </a:r>
            <a:endParaRPr lang="zh-CN" altLang="en-US" sz="5063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93832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20</Words>
  <Application>Microsoft Office PowerPoint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自定义设计方案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Shangning Wang</dc:creator>
  <cp:lastModifiedBy>Shangning Wang</cp:lastModifiedBy>
  <cp:revision>6</cp:revision>
  <dcterms:created xsi:type="dcterms:W3CDTF">2024-05-23T01:59:12Z</dcterms:created>
  <dcterms:modified xsi:type="dcterms:W3CDTF">2024-05-23T04:03:06Z</dcterms:modified>
</cp:coreProperties>
</file>